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9" r:id="rId3"/>
    <p:sldId id="276" r:id="rId4"/>
    <p:sldId id="275" r:id="rId5"/>
    <p:sldId id="277" r:id="rId6"/>
    <p:sldId id="282" r:id="rId7"/>
    <p:sldId id="280" r:id="rId8"/>
    <p:sldId id="279" r:id="rId9"/>
    <p:sldId id="283" r:id="rId10"/>
    <p:sldId id="274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D4B9E4-A893-4818-91E2-ECCD528AC218}" v="130" dt="2022-04-28T15:24:09.247"/>
    <p1510:client id="{3B495585-C522-6210-D11B-CC7EADE04637}" v="107" dt="2022-04-29T01:57:51.850"/>
    <p1510:client id="{3EDF2E0C-AC7C-4EC0-AC7F-0721EF392F51}" v="203" dt="2022-04-26T23:07:34.380"/>
    <p1510:client id="{A7C0F85F-BC57-DADE-9C9D-C3005E8675B9}" v="316" dt="2022-04-28T15:54:08.216"/>
    <p1510:client id="{C2D2006A-855D-177D-5FB8-D2360C5B6BAA}" v="232" dt="2022-04-28T15:37:39.592"/>
    <p1510:client id="{FD5F4F9B-61CD-5315-3109-E573AF1D9397}" v="391" dt="2022-04-29T02:17:04.5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70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B7024F0-A13D-49FB-992D-0E2521D51F03}" type="doc">
      <dgm:prSet loTypeId="urn:microsoft.com/office/officeart/2017/3/layout/DropPinTimeline" loCatId="timeline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FE191E2B-AB56-4609-9AA4-B7D1079C5C97}">
      <dgm:prSet phldrT="[Text]" phldr="0"/>
      <dgm:spPr/>
      <dgm:t>
        <a:bodyPr/>
        <a:lstStyle/>
        <a:p>
          <a:pPr>
            <a:defRPr b="1"/>
          </a:pPr>
          <a:r>
            <a:rPr lang="en-US" b="1" dirty="0">
              <a:latin typeface="Calibri Light" panose="020F0302020204030204"/>
            </a:rPr>
            <a:t>ATAQUE TERRORISTA EM GRAN CANÁRIA</a:t>
          </a:r>
          <a:endParaRPr lang="en-US" b="1" dirty="0"/>
        </a:p>
      </dgm:t>
    </dgm:pt>
    <dgm:pt modelId="{9F5BE230-C791-411F-AE30-7854065608C8}" type="parTrans" cxnId="{15D7A551-2EA0-47CC-A942-16ABCC583AED}">
      <dgm:prSet/>
      <dgm:spPr/>
      <dgm:t>
        <a:bodyPr/>
        <a:lstStyle/>
        <a:p>
          <a:endParaRPr lang="en-US"/>
        </a:p>
      </dgm:t>
    </dgm:pt>
    <dgm:pt modelId="{0B902EE4-0C71-4772-AF62-9E7836F8275A}" type="sibTrans" cxnId="{15D7A551-2EA0-47CC-A942-16ABCC583AED}">
      <dgm:prSet/>
      <dgm:spPr/>
      <dgm:t>
        <a:bodyPr/>
        <a:lstStyle/>
        <a:p>
          <a:endParaRPr lang="en-US"/>
        </a:p>
      </dgm:t>
    </dgm:pt>
    <dgm:pt modelId="{671A60E7-B53E-4F47-B8A7-A929CB821430}">
      <dgm:prSet phldrT="[Text]" phldr="0"/>
      <dgm:spPr/>
      <dgm:t>
        <a:bodyPr/>
        <a:lstStyle/>
        <a:p>
          <a:pPr>
            <a:defRPr b="1"/>
          </a:pPr>
          <a:r>
            <a:rPr lang="en-US" b="1" dirty="0">
              <a:latin typeface="Calibri Light" panose="020F0302020204030204"/>
            </a:rPr>
            <a:t>REALOCAÇÃO DOS VOOS PARA TENERIFE</a:t>
          </a:r>
          <a:endParaRPr lang="en-US" b="1" dirty="0"/>
        </a:p>
      </dgm:t>
    </dgm:pt>
    <dgm:pt modelId="{7A8A66DA-7110-4E27-9182-A36B416294E0}" type="parTrans" cxnId="{C203E018-AF69-479F-8BBA-DEE941F8FC3C}">
      <dgm:prSet/>
      <dgm:spPr/>
      <dgm:t>
        <a:bodyPr/>
        <a:lstStyle/>
        <a:p>
          <a:endParaRPr lang="en-US"/>
        </a:p>
      </dgm:t>
    </dgm:pt>
    <dgm:pt modelId="{F705BD84-E982-4FAD-AB9A-388A925EE33A}" type="sibTrans" cxnId="{C203E018-AF69-479F-8BBA-DEE941F8FC3C}">
      <dgm:prSet/>
      <dgm:spPr/>
      <dgm:t>
        <a:bodyPr/>
        <a:lstStyle/>
        <a:p>
          <a:endParaRPr lang="en-US"/>
        </a:p>
      </dgm:t>
    </dgm:pt>
    <dgm:pt modelId="{99CCDE71-EBDF-4046-842F-074747BF2E83}">
      <dgm:prSet phldrT="[Text]" phldr="0"/>
      <dgm:spPr/>
      <dgm:t>
        <a:bodyPr/>
        <a:lstStyle/>
        <a:p>
          <a:pPr>
            <a:defRPr b="1"/>
          </a:pPr>
          <a:r>
            <a:rPr lang="en-US" b="1" dirty="0">
              <a:latin typeface="Calibri Light" panose="020F0302020204030204"/>
            </a:rPr>
            <a:t>SOBRECARGA DE TENERIFE</a:t>
          </a:r>
          <a:endParaRPr lang="en-US" b="1" dirty="0"/>
        </a:p>
      </dgm:t>
    </dgm:pt>
    <dgm:pt modelId="{2FA0D98F-C7F4-4345-8C5E-03F41F26A94B}" type="parTrans" cxnId="{56F95485-64FC-4BCC-8DBC-FE9F37F6F52C}">
      <dgm:prSet/>
      <dgm:spPr/>
      <dgm:t>
        <a:bodyPr/>
        <a:lstStyle/>
        <a:p>
          <a:endParaRPr lang="en-US"/>
        </a:p>
      </dgm:t>
    </dgm:pt>
    <dgm:pt modelId="{0BE11723-7BED-40F7-A881-6714C612CB0F}" type="sibTrans" cxnId="{56F95485-64FC-4BCC-8DBC-FE9F37F6F52C}">
      <dgm:prSet/>
      <dgm:spPr/>
      <dgm:t>
        <a:bodyPr/>
        <a:lstStyle/>
        <a:p>
          <a:endParaRPr lang="en-US"/>
        </a:p>
      </dgm:t>
    </dgm:pt>
    <dgm:pt modelId="{22BBA434-12C0-4DF4-A9CA-C2CC56FF0C69}" type="pres">
      <dgm:prSet presAssocID="{8B7024F0-A13D-49FB-992D-0E2521D51F03}" presName="root" presStyleCnt="0">
        <dgm:presLayoutVars>
          <dgm:chMax/>
          <dgm:chPref/>
          <dgm:animLvl val="lvl"/>
        </dgm:presLayoutVars>
      </dgm:prSet>
      <dgm:spPr/>
    </dgm:pt>
    <dgm:pt modelId="{04F78176-1990-4B5C-8F13-52DF685842D8}" type="pres">
      <dgm:prSet presAssocID="{8B7024F0-A13D-49FB-992D-0E2521D51F03}" presName="divider" presStyleLbl="fgAcc1" presStyleIdx="0" presStyleCnt="4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triangle" w="lg" len="lg"/>
        </a:ln>
        <a:effectLst/>
      </dgm:spPr>
    </dgm:pt>
    <dgm:pt modelId="{DA01DCF4-017E-4355-AB83-9F886FC8E0AE}" type="pres">
      <dgm:prSet presAssocID="{8B7024F0-A13D-49FB-992D-0E2521D51F03}" presName="nodes" presStyleCnt="0">
        <dgm:presLayoutVars>
          <dgm:chMax/>
          <dgm:chPref/>
          <dgm:animLvl val="lvl"/>
        </dgm:presLayoutVars>
      </dgm:prSet>
      <dgm:spPr/>
    </dgm:pt>
    <dgm:pt modelId="{B770A5EE-83EA-4977-BB49-5F7A2817C916}" type="pres">
      <dgm:prSet presAssocID="{FE191E2B-AB56-4609-9AA4-B7D1079C5C97}" presName="composite" presStyleCnt="0"/>
      <dgm:spPr/>
    </dgm:pt>
    <dgm:pt modelId="{9B8E20B6-5980-4BF8-B495-B39EF6948C39}" type="pres">
      <dgm:prSet presAssocID="{FE191E2B-AB56-4609-9AA4-B7D1079C5C97}" presName="ConnectorPoint" presStyleLbl="lnNode1" presStyleIdx="0" presStyleCnt="3"/>
      <dgm:spPr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41384FF0-2066-4ACD-9A44-93BDDA7F6CAF}" type="pres">
      <dgm:prSet presAssocID="{FE191E2B-AB56-4609-9AA4-B7D1079C5C97}" presName="DropPinPlaceHolder" presStyleCnt="0"/>
      <dgm:spPr/>
    </dgm:pt>
    <dgm:pt modelId="{86637C83-2D2B-4B4D-9E51-9E299AA00740}" type="pres">
      <dgm:prSet presAssocID="{FE191E2B-AB56-4609-9AA4-B7D1079C5C97}" presName="DropPin" presStyleLbl="alignNode1" presStyleIdx="0" presStyleCnt="3"/>
      <dgm:spPr/>
    </dgm:pt>
    <dgm:pt modelId="{C0889CED-B8E1-4A3B-9084-8AE9095C1A27}" type="pres">
      <dgm:prSet presAssocID="{FE191E2B-AB56-4609-9AA4-B7D1079C5C97}" presName="Ellipse" presStyleLbl="fgAcc1" presStyleIdx="1" presStyleCnt="4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8CE49AEB-246B-43F8-92E0-9C0EA8E074EC}" type="pres">
      <dgm:prSet presAssocID="{FE191E2B-AB56-4609-9AA4-B7D1079C5C97}" presName="L2TextContainer" presStyleLbl="revTx" presStyleIdx="0" presStyleCnt="6">
        <dgm:presLayoutVars>
          <dgm:bulletEnabled val="1"/>
        </dgm:presLayoutVars>
      </dgm:prSet>
      <dgm:spPr/>
    </dgm:pt>
    <dgm:pt modelId="{4758F750-1779-4543-B1F1-705B84B29380}" type="pres">
      <dgm:prSet presAssocID="{FE191E2B-AB56-4609-9AA4-B7D1079C5C97}" presName="L1TextContainer" presStyleLbl="revTx" presStyleIdx="1" presStyleCnt="6">
        <dgm:presLayoutVars>
          <dgm:chMax val="1"/>
          <dgm:chPref val="1"/>
          <dgm:bulletEnabled val="1"/>
        </dgm:presLayoutVars>
      </dgm:prSet>
      <dgm:spPr/>
    </dgm:pt>
    <dgm:pt modelId="{9A8572E5-CC98-4FD9-BA0E-8654E1FDCD38}" type="pres">
      <dgm:prSet presAssocID="{FE191E2B-AB56-4609-9AA4-B7D1079C5C97}" presName="ConnectLine" presStyleLbl="sibTrans1D1" presStyleIdx="0" presStyleCnt="3"/>
      <dgm:spPr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F852B38A-3044-4845-883F-5B0C861839D8}" type="pres">
      <dgm:prSet presAssocID="{FE191E2B-AB56-4609-9AA4-B7D1079C5C97}" presName="EmptyPlaceHolder" presStyleCnt="0"/>
      <dgm:spPr/>
    </dgm:pt>
    <dgm:pt modelId="{2482824A-516E-4DF5-89F7-3BE143AE601A}" type="pres">
      <dgm:prSet presAssocID="{0B902EE4-0C71-4772-AF62-9E7836F8275A}" presName="spaceBetweenRectangles" presStyleCnt="0"/>
      <dgm:spPr/>
    </dgm:pt>
    <dgm:pt modelId="{DA73B38D-655D-436E-B510-B90298EB8980}" type="pres">
      <dgm:prSet presAssocID="{671A60E7-B53E-4F47-B8A7-A929CB821430}" presName="composite" presStyleCnt="0"/>
      <dgm:spPr/>
    </dgm:pt>
    <dgm:pt modelId="{F63AFFF2-4268-4D56-8D28-B3A93060DC15}" type="pres">
      <dgm:prSet presAssocID="{671A60E7-B53E-4F47-B8A7-A929CB821430}" presName="ConnectorPoint" presStyleLbl="lnNode1" presStyleIdx="1" presStyleCnt="3"/>
      <dgm:spPr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6C5E1EFC-501C-4178-BB9B-1E1B751223DB}" type="pres">
      <dgm:prSet presAssocID="{671A60E7-B53E-4F47-B8A7-A929CB821430}" presName="DropPinPlaceHolder" presStyleCnt="0"/>
      <dgm:spPr/>
    </dgm:pt>
    <dgm:pt modelId="{902909EE-6E71-451B-BC6E-160E9FC953E3}" type="pres">
      <dgm:prSet presAssocID="{671A60E7-B53E-4F47-B8A7-A929CB821430}" presName="DropPin" presStyleLbl="alignNode1" presStyleIdx="1" presStyleCnt="3"/>
      <dgm:spPr/>
    </dgm:pt>
    <dgm:pt modelId="{7DE1A568-6CB4-44BB-BFA5-F14670AB56D2}" type="pres">
      <dgm:prSet presAssocID="{671A60E7-B53E-4F47-B8A7-A929CB821430}" presName="Ellipse" presStyleLbl="fgAcc1" presStyleIdx="2" presStyleCnt="4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310DC3C2-BB5B-4BA5-8955-72637195803F}" type="pres">
      <dgm:prSet presAssocID="{671A60E7-B53E-4F47-B8A7-A929CB821430}" presName="L2TextContainer" presStyleLbl="revTx" presStyleIdx="2" presStyleCnt="6">
        <dgm:presLayoutVars>
          <dgm:bulletEnabled val="1"/>
        </dgm:presLayoutVars>
      </dgm:prSet>
      <dgm:spPr/>
    </dgm:pt>
    <dgm:pt modelId="{D4419029-FEF5-456D-9F94-A9EEAB2F89F6}" type="pres">
      <dgm:prSet presAssocID="{671A60E7-B53E-4F47-B8A7-A929CB821430}" presName="L1TextContainer" presStyleLbl="revTx" presStyleIdx="3" presStyleCnt="6">
        <dgm:presLayoutVars>
          <dgm:chMax val="1"/>
          <dgm:chPref val="1"/>
          <dgm:bulletEnabled val="1"/>
        </dgm:presLayoutVars>
      </dgm:prSet>
      <dgm:spPr/>
    </dgm:pt>
    <dgm:pt modelId="{52802963-16FF-4DCC-AED8-2D055F084719}" type="pres">
      <dgm:prSet presAssocID="{671A60E7-B53E-4F47-B8A7-A929CB821430}" presName="ConnectLine" presStyleLbl="sibTrans1D1" presStyleIdx="1" presStyleCnt="3"/>
      <dgm:spPr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AF817258-BB8A-41EF-B28E-80C8B11705FB}" type="pres">
      <dgm:prSet presAssocID="{671A60E7-B53E-4F47-B8A7-A929CB821430}" presName="EmptyPlaceHolder" presStyleCnt="0"/>
      <dgm:spPr/>
    </dgm:pt>
    <dgm:pt modelId="{AF79734B-DE6D-40BE-BCFB-D05FB726458A}" type="pres">
      <dgm:prSet presAssocID="{F705BD84-E982-4FAD-AB9A-388A925EE33A}" presName="spaceBetweenRectangles" presStyleCnt="0"/>
      <dgm:spPr/>
    </dgm:pt>
    <dgm:pt modelId="{5FD34457-E5DF-40F3-A672-15177CB63BF0}" type="pres">
      <dgm:prSet presAssocID="{99CCDE71-EBDF-4046-842F-074747BF2E83}" presName="composite" presStyleCnt="0"/>
      <dgm:spPr/>
    </dgm:pt>
    <dgm:pt modelId="{F69BFCF4-8D9C-48D6-9B8B-E8AA4768EFEF}" type="pres">
      <dgm:prSet presAssocID="{99CCDE71-EBDF-4046-842F-074747BF2E83}" presName="ConnectorPoint" presStyleLbl="lnNode1" presStyleIdx="2" presStyleCnt="3"/>
      <dgm:spPr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67FFBBBF-DC6F-4258-A428-F72131D87A99}" type="pres">
      <dgm:prSet presAssocID="{99CCDE71-EBDF-4046-842F-074747BF2E83}" presName="DropPinPlaceHolder" presStyleCnt="0"/>
      <dgm:spPr/>
    </dgm:pt>
    <dgm:pt modelId="{98B4A7DA-0AF5-42B3-B2BB-F0D786BA7849}" type="pres">
      <dgm:prSet presAssocID="{99CCDE71-EBDF-4046-842F-074747BF2E83}" presName="DropPin" presStyleLbl="alignNode1" presStyleIdx="2" presStyleCnt="3"/>
      <dgm:spPr/>
    </dgm:pt>
    <dgm:pt modelId="{E09665EB-5854-4D0F-8521-6030D19522FC}" type="pres">
      <dgm:prSet presAssocID="{99CCDE71-EBDF-4046-842F-074747BF2E83}" presName="Ellipse" presStyleLbl="fgAcc1" presStyleIdx="3" presStyleCnt="4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2EDAA1C9-369C-4528-B860-58BC9C765BAD}" type="pres">
      <dgm:prSet presAssocID="{99CCDE71-EBDF-4046-842F-074747BF2E83}" presName="L2TextContainer" presStyleLbl="revTx" presStyleIdx="4" presStyleCnt="6">
        <dgm:presLayoutVars>
          <dgm:bulletEnabled val="1"/>
        </dgm:presLayoutVars>
      </dgm:prSet>
      <dgm:spPr/>
    </dgm:pt>
    <dgm:pt modelId="{77CF6DDD-EE12-48F6-8ED3-CF552B829830}" type="pres">
      <dgm:prSet presAssocID="{99CCDE71-EBDF-4046-842F-074747BF2E83}" presName="L1TextContainer" presStyleLbl="revTx" presStyleIdx="5" presStyleCnt="6">
        <dgm:presLayoutVars>
          <dgm:chMax val="1"/>
          <dgm:chPref val="1"/>
          <dgm:bulletEnabled val="1"/>
        </dgm:presLayoutVars>
      </dgm:prSet>
      <dgm:spPr/>
    </dgm:pt>
    <dgm:pt modelId="{D6B93EB3-9CBB-42FC-B3E8-D972D6C1A891}" type="pres">
      <dgm:prSet presAssocID="{99CCDE71-EBDF-4046-842F-074747BF2E83}" presName="ConnectLine" presStyleLbl="sibTrans1D1" presStyleIdx="2" presStyleCnt="3"/>
      <dgm:spPr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8958EAC9-5769-461C-AE28-D525D30A43E8}" type="pres">
      <dgm:prSet presAssocID="{99CCDE71-EBDF-4046-842F-074747BF2E83}" presName="EmptyPlaceHolder" presStyleCnt="0"/>
      <dgm:spPr/>
    </dgm:pt>
  </dgm:ptLst>
  <dgm:cxnLst>
    <dgm:cxn modelId="{C203E018-AF69-479F-8BBA-DEE941F8FC3C}" srcId="{8B7024F0-A13D-49FB-992D-0E2521D51F03}" destId="{671A60E7-B53E-4F47-B8A7-A929CB821430}" srcOrd="1" destOrd="0" parTransId="{7A8A66DA-7110-4E27-9182-A36B416294E0}" sibTransId="{F705BD84-E982-4FAD-AB9A-388A925EE33A}"/>
    <dgm:cxn modelId="{A541364C-9CB0-41B0-9100-A0D76B687DB7}" type="presOf" srcId="{671A60E7-B53E-4F47-B8A7-A929CB821430}" destId="{D4419029-FEF5-456D-9F94-A9EEAB2F89F6}" srcOrd="0" destOrd="0" presId="urn:microsoft.com/office/officeart/2017/3/layout/DropPinTimeline"/>
    <dgm:cxn modelId="{15D7A551-2EA0-47CC-A942-16ABCC583AED}" srcId="{8B7024F0-A13D-49FB-992D-0E2521D51F03}" destId="{FE191E2B-AB56-4609-9AA4-B7D1079C5C97}" srcOrd="0" destOrd="0" parTransId="{9F5BE230-C791-411F-AE30-7854065608C8}" sibTransId="{0B902EE4-0C71-4772-AF62-9E7836F8275A}"/>
    <dgm:cxn modelId="{4CB91A75-526C-4822-BB59-D06512C5AA79}" type="presOf" srcId="{99CCDE71-EBDF-4046-842F-074747BF2E83}" destId="{77CF6DDD-EE12-48F6-8ED3-CF552B829830}" srcOrd="0" destOrd="0" presId="urn:microsoft.com/office/officeart/2017/3/layout/DropPinTimeline"/>
    <dgm:cxn modelId="{56F95485-64FC-4BCC-8DBC-FE9F37F6F52C}" srcId="{8B7024F0-A13D-49FB-992D-0E2521D51F03}" destId="{99CCDE71-EBDF-4046-842F-074747BF2E83}" srcOrd="2" destOrd="0" parTransId="{2FA0D98F-C7F4-4345-8C5E-03F41F26A94B}" sibTransId="{0BE11723-7BED-40F7-A881-6714C612CB0F}"/>
    <dgm:cxn modelId="{A99D1DAE-6E8A-48DB-A0E0-8564ADEC7719}" type="presOf" srcId="{8B7024F0-A13D-49FB-992D-0E2521D51F03}" destId="{22BBA434-12C0-4DF4-A9CA-C2CC56FF0C69}" srcOrd="0" destOrd="0" presId="urn:microsoft.com/office/officeart/2017/3/layout/DropPinTimeline"/>
    <dgm:cxn modelId="{1B2C72E2-6635-4C31-81EB-B3D70517FEBE}" type="presOf" srcId="{FE191E2B-AB56-4609-9AA4-B7D1079C5C97}" destId="{4758F750-1779-4543-B1F1-705B84B29380}" srcOrd="0" destOrd="0" presId="urn:microsoft.com/office/officeart/2017/3/layout/DropPinTimeline"/>
    <dgm:cxn modelId="{A7D1D15A-D12B-41E1-BC33-C8BC287F49B1}" type="presParOf" srcId="{22BBA434-12C0-4DF4-A9CA-C2CC56FF0C69}" destId="{04F78176-1990-4B5C-8F13-52DF685842D8}" srcOrd="0" destOrd="0" presId="urn:microsoft.com/office/officeart/2017/3/layout/DropPinTimeline"/>
    <dgm:cxn modelId="{80D9BFB7-ABF7-4637-B517-D85CB6CD8F65}" type="presParOf" srcId="{22BBA434-12C0-4DF4-A9CA-C2CC56FF0C69}" destId="{DA01DCF4-017E-4355-AB83-9F886FC8E0AE}" srcOrd="1" destOrd="0" presId="urn:microsoft.com/office/officeart/2017/3/layout/DropPinTimeline"/>
    <dgm:cxn modelId="{FFFA8056-47AD-4147-A1AE-1DDEBFABC7D1}" type="presParOf" srcId="{DA01DCF4-017E-4355-AB83-9F886FC8E0AE}" destId="{B770A5EE-83EA-4977-BB49-5F7A2817C916}" srcOrd="0" destOrd="0" presId="urn:microsoft.com/office/officeart/2017/3/layout/DropPinTimeline"/>
    <dgm:cxn modelId="{4DDEF5C9-C25C-41FF-A4B6-9D39B5AFAF47}" type="presParOf" srcId="{B770A5EE-83EA-4977-BB49-5F7A2817C916}" destId="{9B8E20B6-5980-4BF8-B495-B39EF6948C39}" srcOrd="0" destOrd="0" presId="urn:microsoft.com/office/officeart/2017/3/layout/DropPinTimeline"/>
    <dgm:cxn modelId="{A474AE87-8C64-4FEF-83CF-C4DA485FA62E}" type="presParOf" srcId="{B770A5EE-83EA-4977-BB49-5F7A2817C916}" destId="{41384FF0-2066-4ACD-9A44-93BDDA7F6CAF}" srcOrd="1" destOrd="0" presId="urn:microsoft.com/office/officeart/2017/3/layout/DropPinTimeline"/>
    <dgm:cxn modelId="{C0F7F31A-BC43-4C4F-A5E7-6228376B6F5D}" type="presParOf" srcId="{41384FF0-2066-4ACD-9A44-93BDDA7F6CAF}" destId="{86637C83-2D2B-4B4D-9E51-9E299AA00740}" srcOrd="0" destOrd="0" presId="urn:microsoft.com/office/officeart/2017/3/layout/DropPinTimeline"/>
    <dgm:cxn modelId="{865C11B3-41D8-4999-80B7-DFB61FF1C6CE}" type="presParOf" srcId="{41384FF0-2066-4ACD-9A44-93BDDA7F6CAF}" destId="{C0889CED-B8E1-4A3B-9084-8AE9095C1A27}" srcOrd="1" destOrd="0" presId="urn:microsoft.com/office/officeart/2017/3/layout/DropPinTimeline"/>
    <dgm:cxn modelId="{0AD771D1-0222-4830-BBB7-84CC8026BC61}" type="presParOf" srcId="{B770A5EE-83EA-4977-BB49-5F7A2817C916}" destId="{8CE49AEB-246B-43F8-92E0-9C0EA8E074EC}" srcOrd="2" destOrd="0" presId="urn:microsoft.com/office/officeart/2017/3/layout/DropPinTimeline"/>
    <dgm:cxn modelId="{1AFB517E-1EC9-42CA-BD09-208B2E3429D0}" type="presParOf" srcId="{B770A5EE-83EA-4977-BB49-5F7A2817C916}" destId="{4758F750-1779-4543-B1F1-705B84B29380}" srcOrd="3" destOrd="0" presId="urn:microsoft.com/office/officeart/2017/3/layout/DropPinTimeline"/>
    <dgm:cxn modelId="{77EE2251-6261-42EC-99FE-76A91689D171}" type="presParOf" srcId="{B770A5EE-83EA-4977-BB49-5F7A2817C916}" destId="{9A8572E5-CC98-4FD9-BA0E-8654E1FDCD38}" srcOrd="4" destOrd="0" presId="urn:microsoft.com/office/officeart/2017/3/layout/DropPinTimeline"/>
    <dgm:cxn modelId="{E754E6AD-7C8C-4DAF-82EF-6A97424C2751}" type="presParOf" srcId="{B770A5EE-83EA-4977-BB49-5F7A2817C916}" destId="{F852B38A-3044-4845-883F-5B0C861839D8}" srcOrd="5" destOrd="0" presId="urn:microsoft.com/office/officeart/2017/3/layout/DropPinTimeline"/>
    <dgm:cxn modelId="{FA19237E-4660-4244-A737-0AA97192B78C}" type="presParOf" srcId="{DA01DCF4-017E-4355-AB83-9F886FC8E0AE}" destId="{2482824A-516E-4DF5-89F7-3BE143AE601A}" srcOrd="1" destOrd="0" presId="urn:microsoft.com/office/officeart/2017/3/layout/DropPinTimeline"/>
    <dgm:cxn modelId="{C5B7DB39-BDBE-4226-80D8-AE7EB5E906B0}" type="presParOf" srcId="{DA01DCF4-017E-4355-AB83-9F886FC8E0AE}" destId="{DA73B38D-655D-436E-B510-B90298EB8980}" srcOrd="2" destOrd="0" presId="urn:microsoft.com/office/officeart/2017/3/layout/DropPinTimeline"/>
    <dgm:cxn modelId="{A927D626-FC33-4526-8EB2-9D395176F234}" type="presParOf" srcId="{DA73B38D-655D-436E-B510-B90298EB8980}" destId="{F63AFFF2-4268-4D56-8D28-B3A93060DC15}" srcOrd="0" destOrd="0" presId="urn:microsoft.com/office/officeart/2017/3/layout/DropPinTimeline"/>
    <dgm:cxn modelId="{778FC2A7-7DFE-45A8-9A85-1D212B8E8B5A}" type="presParOf" srcId="{DA73B38D-655D-436E-B510-B90298EB8980}" destId="{6C5E1EFC-501C-4178-BB9B-1E1B751223DB}" srcOrd="1" destOrd="0" presId="urn:microsoft.com/office/officeart/2017/3/layout/DropPinTimeline"/>
    <dgm:cxn modelId="{8479FF68-AF43-4E21-8031-3C53E919BE8D}" type="presParOf" srcId="{6C5E1EFC-501C-4178-BB9B-1E1B751223DB}" destId="{902909EE-6E71-451B-BC6E-160E9FC953E3}" srcOrd="0" destOrd="0" presId="urn:microsoft.com/office/officeart/2017/3/layout/DropPinTimeline"/>
    <dgm:cxn modelId="{01812700-E862-49E0-AF84-E07C14E7B47E}" type="presParOf" srcId="{6C5E1EFC-501C-4178-BB9B-1E1B751223DB}" destId="{7DE1A568-6CB4-44BB-BFA5-F14670AB56D2}" srcOrd="1" destOrd="0" presId="urn:microsoft.com/office/officeart/2017/3/layout/DropPinTimeline"/>
    <dgm:cxn modelId="{3AB84842-B528-4661-A081-C61D2150C178}" type="presParOf" srcId="{DA73B38D-655D-436E-B510-B90298EB8980}" destId="{310DC3C2-BB5B-4BA5-8955-72637195803F}" srcOrd="2" destOrd="0" presId="urn:microsoft.com/office/officeart/2017/3/layout/DropPinTimeline"/>
    <dgm:cxn modelId="{8A653A88-668D-41FC-B8D4-9F376A55A5D3}" type="presParOf" srcId="{DA73B38D-655D-436E-B510-B90298EB8980}" destId="{D4419029-FEF5-456D-9F94-A9EEAB2F89F6}" srcOrd="3" destOrd="0" presId="urn:microsoft.com/office/officeart/2017/3/layout/DropPinTimeline"/>
    <dgm:cxn modelId="{FD63E0FD-0443-4AFE-9900-A6AE8F02C76E}" type="presParOf" srcId="{DA73B38D-655D-436E-B510-B90298EB8980}" destId="{52802963-16FF-4DCC-AED8-2D055F084719}" srcOrd="4" destOrd="0" presId="urn:microsoft.com/office/officeart/2017/3/layout/DropPinTimeline"/>
    <dgm:cxn modelId="{E693928E-CAF6-488F-B7D4-24FCAB3FB92F}" type="presParOf" srcId="{DA73B38D-655D-436E-B510-B90298EB8980}" destId="{AF817258-BB8A-41EF-B28E-80C8B11705FB}" srcOrd="5" destOrd="0" presId="urn:microsoft.com/office/officeart/2017/3/layout/DropPinTimeline"/>
    <dgm:cxn modelId="{9E7E4F21-6AA1-4DAC-9566-06D254AA5EF3}" type="presParOf" srcId="{DA01DCF4-017E-4355-AB83-9F886FC8E0AE}" destId="{AF79734B-DE6D-40BE-BCFB-D05FB726458A}" srcOrd="3" destOrd="0" presId="urn:microsoft.com/office/officeart/2017/3/layout/DropPinTimeline"/>
    <dgm:cxn modelId="{9E795901-8CAD-4C44-97F3-C68F77EE88F2}" type="presParOf" srcId="{DA01DCF4-017E-4355-AB83-9F886FC8E0AE}" destId="{5FD34457-E5DF-40F3-A672-15177CB63BF0}" srcOrd="4" destOrd="0" presId="urn:microsoft.com/office/officeart/2017/3/layout/DropPinTimeline"/>
    <dgm:cxn modelId="{0F4CAA6F-F8C4-4942-B687-47BC0ADC6A11}" type="presParOf" srcId="{5FD34457-E5DF-40F3-A672-15177CB63BF0}" destId="{F69BFCF4-8D9C-48D6-9B8B-E8AA4768EFEF}" srcOrd="0" destOrd="0" presId="urn:microsoft.com/office/officeart/2017/3/layout/DropPinTimeline"/>
    <dgm:cxn modelId="{7A662B84-07AA-4DC5-B67E-BCE390891BFB}" type="presParOf" srcId="{5FD34457-E5DF-40F3-A672-15177CB63BF0}" destId="{67FFBBBF-DC6F-4258-A428-F72131D87A99}" srcOrd="1" destOrd="0" presId="urn:microsoft.com/office/officeart/2017/3/layout/DropPinTimeline"/>
    <dgm:cxn modelId="{4CFD168D-E168-4302-933B-D764EEF9970B}" type="presParOf" srcId="{67FFBBBF-DC6F-4258-A428-F72131D87A99}" destId="{98B4A7DA-0AF5-42B3-B2BB-F0D786BA7849}" srcOrd="0" destOrd="0" presId="urn:microsoft.com/office/officeart/2017/3/layout/DropPinTimeline"/>
    <dgm:cxn modelId="{F4656B01-0E2A-4F1E-831C-0244A34FAF59}" type="presParOf" srcId="{67FFBBBF-DC6F-4258-A428-F72131D87A99}" destId="{E09665EB-5854-4D0F-8521-6030D19522FC}" srcOrd="1" destOrd="0" presId="urn:microsoft.com/office/officeart/2017/3/layout/DropPinTimeline"/>
    <dgm:cxn modelId="{AF127A42-A7B4-4F31-9E5C-050609158F92}" type="presParOf" srcId="{5FD34457-E5DF-40F3-A672-15177CB63BF0}" destId="{2EDAA1C9-369C-4528-B860-58BC9C765BAD}" srcOrd="2" destOrd="0" presId="urn:microsoft.com/office/officeart/2017/3/layout/DropPinTimeline"/>
    <dgm:cxn modelId="{99DABB24-5486-4EE5-9ED1-66A628838E63}" type="presParOf" srcId="{5FD34457-E5DF-40F3-A672-15177CB63BF0}" destId="{77CF6DDD-EE12-48F6-8ED3-CF552B829830}" srcOrd="3" destOrd="0" presId="urn:microsoft.com/office/officeart/2017/3/layout/DropPinTimeline"/>
    <dgm:cxn modelId="{135CD942-50E3-4574-9C69-5406673E09E9}" type="presParOf" srcId="{5FD34457-E5DF-40F3-A672-15177CB63BF0}" destId="{D6B93EB3-9CBB-42FC-B3E8-D972D6C1A891}" srcOrd="4" destOrd="0" presId="urn:microsoft.com/office/officeart/2017/3/layout/DropPinTimeline"/>
    <dgm:cxn modelId="{F477BC3E-7E94-4BB5-A092-8990CD3CF3F6}" type="presParOf" srcId="{5FD34457-E5DF-40F3-A672-15177CB63BF0}" destId="{8958EAC9-5769-461C-AE28-D525D30A43E8}" srcOrd="5" destOrd="0" presId="urn:microsoft.com/office/officeart/2017/3/layout/DropPinTimelin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F78176-1990-4B5C-8F13-52DF685842D8}">
      <dsp:nvSpPr>
        <dsp:cNvPr id="0" name=""/>
        <dsp:cNvSpPr/>
      </dsp:nvSpPr>
      <dsp:spPr>
        <a:xfrm>
          <a:off x="0" y="1932300"/>
          <a:ext cx="5508000" cy="0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triangle" w="lg" len="lg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37C83-2D2B-4B4D-9E51-9E299AA00740}">
      <dsp:nvSpPr>
        <dsp:cNvPr id="0" name=""/>
        <dsp:cNvSpPr/>
      </dsp:nvSpPr>
      <dsp:spPr>
        <a:xfrm rot="8100000">
          <a:off x="59180" y="445319"/>
          <a:ext cx="284199" cy="284199"/>
        </a:xfrm>
        <a:prstGeom prst="teardrop">
          <a:avLst>
            <a:gd name="adj" fmla="val 11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889CED-B8E1-4A3B-9084-8AE9095C1A27}">
      <dsp:nvSpPr>
        <dsp:cNvPr id="0" name=""/>
        <dsp:cNvSpPr/>
      </dsp:nvSpPr>
      <dsp:spPr>
        <a:xfrm>
          <a:off x="90752" y="476891"/>
          <a:ext cx="221055" cy="221055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E49AEB-246B-43F8-92E0-9C0EA8E074EC}">
      <dsp:nvSpPr>
        <dsp:cNvPr id="0" name=""/>
        <dsp:cNvSpPr/>
      </dsp:nvSpPr>
      <dsp:spPr>
        <a:xfrm>
          <a:off x="402239" y="788378"/>
          <a:ext cx="2293083" cy="1143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58F750-1779-4543-B1F1-705B84B29380}">
      <dsp:nvSpPr>
        <dsp:cNvPr id="0" name=""/>
        <dsp:cNvSpPr/>
      </dsp:nvSpPr>
      <dsp:spPr>
        <a:xfrm>
          <a:off x="402239" y="386460"/>
          <a:ext cx="2293083" cy="4019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8890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 dirty="0">
              <a:latin typeface="Calibri Light" panose="020F0302020204030204"/>
            </a:rPr>
            <a:t>ATAQUE TERRORISTA EM GRAN CANÁRIA</a:t>
          </a:r>
          <a:endParaRPr lang="en-US" sz="1400" b="1" kern="1200" dirty="0"/>
        </a:p>
      </dsp:txBody>
      <dsp:txXfrm>
        <a:off x="402239" y="386460"/>
        <a:ext cx="2293083" cy="401918"/>
      </dsp:txXfrm>
    </dsp:sp>
    <dsp:sp modelId="{9A8572E5-CC98-4FD9-BA0E-8654E1FDCD38}">
      <dsp:nvSpPr>
        <dsp:cNvPr id="0" name=""/>
        <dsp:cNvSpPr/>
      </dsp:nvSpPr>
      <dsp:spPr>
        <a:xfrm>
          <a:off x="201280" y="788378"/>
          <a:ext cx="0" cy="1143921"/>
        </a:xfrm>
        <a:prstGeom prst="line">
          <a:avLst/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8E20B6-5980-4BF8-B495-B39EF6948C39}">
      <dsp:nvSpPr>
        <dsp:cNvPr id="0" name=""/>
        <dsp:cNvSpPr/>
      </dsp:nvSpPr>
      <dsp:spPr>
        <a:xfrm>
          <a:off x="163796" y="1896127"/>
          <a:ext cx="72345" cy="7234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2909EE-6E71-451B-BC6E-160E9FC953E3}">
      <dsp:nvSpPr>
        <dsp:cNvPr id="0" name=""/>
        <dsp:cNvSpPr/>
      </dsp:nvSpPr>
      <dsp:spPr>
        <a:xfrm rot="18900000">
          <a:off x="1431484" y="3135081"/>
          <a:ext cx="284199" cy="284199"/>
        </a:xfrm>
        <a:prstGeom prst="teardrop">
          <a:avLst>
            <a:gd name="adj" fmla="val 11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E1A568-6CB4-44BB-BFA5-F14670AB56D2}">
      <dsp:nvSpPr>
        <dsp:cNvPr id="0" name=""/>
        <dsp:cNvSpPr/>
      </dsp:nvSpPr>
      <dsp:spPr>
        <a:xfrm>
          <a:off x="1463056" y="3166653"/>
          <a:ext cx="221055" cy="221055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0DC3C2-BB5B-4BA5-8955-72637195803F}">
      <dsp:nvSpPr>
        <dsp:cNvPr id="0" name=""/>
        <dsp:cNvSpPr/>
      </dsp:nvSpPr>
      <dsp:spPr>
        <a:xfrm>
          <a:off x="1774543" y="1932300"/>
          <a:ext cx="2293083" cy="1143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419029-FEF5-456D-9F94-A9EEAB2F89F6}">
      <dsp:nvSpPr>
        <dsp:cNvPr id="0" name=""/>
        <dsp:cNvSpPr/>
      </dsp:nvSpPr>
      <dsp:spPr>
        <a:xfrm>
          <a:off x="1774543" y="3076221"/>
          <a:ext cx="2293083" cy="4019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8890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 dirty="0">
              <a:latin typeface="Calibri Light" panose="020F0302020204030204"/>
            </a:rPr>
            <a:t>REALOCAÇÃO DOS VOOS PARA TENERIFE</a:t>
          </a:r>
          <a:endParaRPr lang="en-US" sz="1400" b="1" kern="1200" dirty="0"/>
        </a:p>
      </dsp:txBody>
      <dsp:txXfrm>
        <a:off x="1774543" y="3076221"/>
        <a:ext cx="2293083" cy="401918"/>
      </dsp:txXfrm>
    </dsp:sp>
    <dsp:sp modelId="{52802963-16FF-4DCC-AED8-2D055F084719}">
      <dsp:nvSpPr>
        <dsp:cNvPr id="0" name=""/>
        <dsp:cNvSpPr/>
      </dsp:nvSpPr>
      <dsp:spPr>
        <a:xfrm>
          <a:off x="1573583" y="1932300"/>
          <a:ext cx="0" cy="1143921"/>
        </a:xfrm>
        <a:prstGeom prst="line">
          <a:avLst/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3AFFF2-4268-4D56-8D28-B3A93060DC15}">
      <dsp:nvSpPr>
        <dsp:cNvPr id="0" name=""/>
        <dsp:cNvSpPr/>
      </dsp:nvSpPr>
      <dsp:spPr>
        <a:xfrm>
          <a:off x="1536100" y="1896127"/>
          <a:ext cx="72345" cy="7234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B4A7DA-0AF5-42B3-B2BB-F0D786BA7849}">
      <dsp:nvSpPr>
        <dsp:cNvPr id="0" name=""/>
        <dsp:cNvSpPr/>
      </dsp:nvSpPr>
      <dsp:spPr>
        <a:xfrm rot="8100000">
          <a:off x="2803787" y="445319"/>
          <a:ext cx="284199" cy="284199"/>
        </a:xfrm>
        <a:prstGeom prst="teardrop">
          <a:avLst>
            <a:gd name="adj" fmla="val 11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9665EB-5854-4D0F-8521-6030D19522FC}">
      <dsp:nvSpPr>
        <dsp:cNvPr id="0" name=""/>
        <dsp:cNvSpPr/>
      </dsp:nvSpPr>
      <dsp:spPr>
        <a:xfrm>
          <a:off x="2835359" y="476891"/>
          <a:ext cx="221055" cy="221055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DAA1C9-369C-4528-B860-58BC9C765BAD}">
      <dsp:nvSpPr>
        <dsp:cNvPr id="0" name=""/>
        <dsp:cNvSpPr/>
      </dsp:nvSpPr>
      <dsp:spPr>
        <a:xfrm>
          <a:off x="3146846" y="788378"/>
          <a:ext cx="2293083" cy="1143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CF6DDD-EE12-48F6-8ED3-CF552B829830}">
      <dsp:nvSpPr>
        <dsp:cNvPr id="0" name=""/>
        <dsp:cNvSpPr/>
      </dsp:nvSpPr>
      <dsp:spPr>
        <a:xfrm>
          <a:off x="3146846" y="386460"/>
          <a:ext cx="2293083" cy="4019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8890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 dirty="0">
              <a:latin typeface="Calibri Light" panose="020F0302020204030204"/>
            </a:rPr>
            <a:t>SOBRECARGA DE TENERIFE</a:t>
          </a:r>
          <a:endParaRPr lang="en-US" sz="1400" b="1" kern="1200" dirty="0"/>
        </a:p>
      </dsp:txBody>
      <dsp:txXfrm>
        <a:off x="3146846" y="386460"/>
        <a:ext cx="2293083" cy="401918"/>
      </dsp:txXfrm>
    </dsp:sp>
    <dsp:sp modelId="{D6B93EB3-9CBB-42FC-B3E8-D972D6C1A891}">
      <dsp:nvSpPr>
        <dsp:cNvPr id="0" name=""/>
        <dsp:cNvSpPr/>
      </dsp:nvSpPr>
      <dsp:spPr>
        <a:xfrm>
          <a:off x="2945887" y="788378"/>
          <a:ext cx="0" cy="1143921"/>
        </a:xfrm>
        <a:prstGeom prst="line">
          <a:avLst/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9BFCF4-8D9C-48D6-9B8B-E8AA4768EFEF}">
      <dsp:nvSpPr>
        <dsp:cNvPr id="0" name=""/>
        <dsp:cNvSpPr/>
      </dsp:nvSpPr>
      <dsp:spPr>
        <a:xfrm>
          <a:off x="2908403" y="1896127"/>
          <a:ext cx="72345" cy="7234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7/3/layout/DropPinTimeline">
  <dgm:title val="Drop Pin Timeline"/>
  <dgm:desc val="Use to show a list of events in chronological order. An invisible box next to the pin contains the date and the description is immediately below. It can display a medium amount of text and medium length date format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">
    <dgm:varLst>
      <dgm:chMax/>
      <dgm:chPref/>
      <dgm:animLvl val="lvl"/>
    </dgm:varLst>
    <dgm:alg type="composite"/>
    <dgm:shape xmlns:r="http://schemas.openxmlformats.org/officeDocument/2006/relationships" r:blip="">
      <dgm:adjLst/>
    </dgm:shape>
    <dgm:constrLst>
      <dgm:constr type="w" for="ch" forName="divider" refType="w"/>
      <dgm:constr type="h" for="ch" forName="divider"/>
      <dgm:constr type="ctrY" for="ch" forName="divider" refType="h" fact="0.5"/>
      <dgm:constr type="l" for="ch" forName="divider"/>
      <dgm:constr type="w" for="ch" forName="nodes" refType="w"/>
      <dgm:constr type="h" for="ch" forName="nodes" refType="h" fact="0.8"/>
      <dgm:constr type="ctrY" for="ch" forName="nodes" refType="h" fact="0.5"/>
    </dgm:constrLst>
    <dgm:layoutNode name="divider" styleLbl="fgAcc1">
      <dgm:alg type="sp"/>
      <dgm:choose name="ArrowShape">
        <dgm:if name="ArrowShapeLTR" func="var" arg="dir" op="equ" val="norm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 w="19050">
                    <a:solidFill>
                      <a:srgbClr val="000000"/>
                    </a:solidFill>
                    <a:tailEnd type="triangle" w="lg" len="lg"/>
                  </a:ln>
                </dgm1612:spPr>
              </a:ext>
            </dgm:extLst>
          </dgm:shape>
        </dgm:if>
        <dgm:else name="ArrowShapeRTL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>
                    <a:solidFill>
                      <a:srgbClr val="000000"/>
                    </a:solidFill>
                    <a:headEnd type="triangle" w="lg" len="lg"/>
                  </a:ln>
                </dgm1612:spPr>
              </a:ext>
            </dgm:extLst>
          </dgm:shape>
        </dgm:else>
      </dgm:choose>
      <dgm:presOf/>
      <dgm:constrLst/>
      <dgm:ruleLst/>
    </dgm:layoutNode>
    <dgm:layoutNode name="nodes">
      <dgm:varLst>
        <dgm:chMax/>
        <dgm:chPref/>
        <dgm:animLvl val="lvl"/>
      </dgm:varLst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constrLst>
        <dgm:constr type="primFontSz" for="des" forName="L1TextContainer" val="20"/>
        <dgm:constr type="primFontSz" for="des" forName="L2TextContainer" refType="primFontSz" refFor="des" refForName="L1TextContainer" op="equ" fact="0.75"/>
        <dgm:constr type="w" for="ch" forName="composite" refType="w"/>
        <dgm:constr type="h" for="ch" forName="composite" refType="h"/>
        <dgm:constr type="w" for="ch" forName="spaceBetweenRectangles" refType="w" refFor="ch" refForName="composite" fact="-0.5"/>
        <dgm:constr type="w" for="ch" ptType="sibTrans" op="equ"/>
        <dgm:constr type="primFontSz" for="des" forName="L1TextContainer" op="equ"/>
        <dgm:constr type="primFontSz" for="des" forName="L2TextContainer" op="equ"/>
        <dgm:constr type="primFontSz" for="des" forName="L1TextContainer1" val="20"/>
        <dgm:constr type="primFontSz" for="des" forName="L2TextContainer1" refType="primFontSz" refFor="des" refForName="L1TextContainer1" op="equ" fact="0.75"/>
        <dgm:constr type="w" for="ch" forName="composite1" refType="w"/>
        <dgm:constr type="h" for="ch" forName="composite1" refType="h"/>
        <dgm:constr type="w" for="ch" forName="spaceBetweenRectangles1" refType="w" refFor="ch" refForName="composite1" fact="0.28"/>
        <dgm:constr type="primFontSz" for="des" forName="L1TextContainer1" op="equ"/>
        <dgm:constr type="primFontSz" for="des" forName="L2TextContainer1" op="equ"/>
      </dgm:constrLst>
      <dgm:choose name="LayoutBasedOnCountOfNodes">
        <dgm:if name="LessThanOrEqualToTwoNodes" axis="ch" ptType="node" func="cnt" op="lte" val="2">
          <dgm:forEach name="nodesForEach1" axis="ch" ptType="node">
            <dgm:layoutNode name="composite1">
              <dgm:alg type="composite"/>
              <dgm:shape xmlns:r="http://schemas.openxmlformats.org/officeDocument/2006/relationships" r:blip="">
                <dgm:adjLst/>
              </dgm:shape>
              <dgm:choose name="CaseForLayoutDirection1">
                <dgm:if name="CaseForLayoutDirectionLTR1" func="var" arg="dir" op="equ" val="norm">
                  <dgm:choose name="CaseForPlacingNodesAboveAndBelowDividerLTR1">
                    <dgm:if name="CaseForPlacingNodeAboveDividerLTR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LTR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if>
                <dgm:else name="CaseForLayoutDirectionRTL1">
                  <dgm:choose name="CaseForPlacingNodesAboveAndBelowDividerRTL1">
                    <dgm:if name="CaseForPlacingNodeAboveDividerRTL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RTL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else>
              </dgm:choose>
              <dgm:layoutNode name="ConnectorPoint1" styleLbl="lnNode1" moveWith="ConnectLine1">
                <dgm:alg type="sp"/>
                <dgm:shape xmlns:r="http://schemas.openxmlformats.org/officeDocument/2006/relationships" type="ellipse" r:blip="" zOrderOff="10">
                  <dgm:adjLst/>
                </dgm:shape>
                <dgm:presOf/>
                <dgm:constrLst>
                  <dgm:constr type="w" refType="h" op="equ"/>
                </dgm:constrLst>
              </dgm:layoutNode>
              <dgm:layoutNode name="DropPinPlaceHolder1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1" refType="w"/>
                  <dgm:constr type="h" for="ch" forName="DropPin1" refType="h"/>
                  <dgm:constr type="ctrX" for="ch" forName="DropPin1" refType="w" fact="0.5"/>
                  <dgm:constr type="ctrY" for="ch" forName="DropPin1" refType="h" fact="0.5"/>
                  <dgm:constr type="w" for="ch" forName="Ellipse1" refType="w" refFor="ch" refForName="DropPin1" fact="0.55"/>
                  <dgm:constr type="h" for="ch" forName="Ellipse1" refType="w" refFor="ch" refForName="DropPin1" fact="0.55"/>
                  <dgm:constr type="ctrX" for="ch" forName="Ellipse1" refType="ctrX" refFor="ch" refForName="DropPin1"/>
                  <dgm:constr type="ctrY" for="ch" forName="Ellipse1" refType="ctrY" refFor="ch" refForName="DropPin1"/>
                </dgm:constrLst>
                <dgm:layoutNode name="DropPin1" styleLbl="alignNode1">
                  <dgm:alg type="sp"/>
                  <dgm:choose name="CaseForPlacingTearDropAboveAndBelowDivider1">
                    <dgm:if name="CaseForPlacingTearDropAboveDivider1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1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1" styleLbl="fgAcc1" moveWith="DropPin1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1" styleLbl="revTx" moveWith="L1TextContainer">
                <dgm:varLst>
                  <dgm:bulletEnabled val="1"/>
                </dgm:varLst>
                <dgm:choose name="casesForTxtDirLogic1">
                  <dgm:if name="Name771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5"/>
                      <dgm:constr type="bMarg" refType="primFontSz" fact="0.75"/>
                    </dgm:constrLst>
                  </dgm:if>
                  <dgm:else name="Name881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1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1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1" axis="followSib" ptType="sibTrans" cnt="1">
              <dgm:layoutNode name="spaceBetweenRectangles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if>
        <dgm:else name="MoreThanTwoNodes">
          <dgm:forEach name="nodesForEach" axis="ch" ptType="node">
            <dgm:layoutNode name="composite">
              <dgm:alg type="composite"/>
              <dgm:shape xmlns:r="http://schemas.openxmlformats.org/officeDocument/2006/relationships" r:blip="">
                <dgm:adjLst/>
              </dgm:shape>
              <dgm:choose name="CaseForLayoutDirection">
                <dgm:if name="CaseForLayoutDirectionLTR" func="var" arg="dir" op="equ" val="norm">
                  <dgm:choose name="CaseForPlacingNodesAboveAndBelowDividerLTR">
                    <dgm:if name="CaseForPlacingNodeAboveDividerLTR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LTR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if>
                <dgm:else name="CaseForLayoutDirectionRTL">
                  <dgm:choose name="CaseForPlacingNodesAboveAndBelowDividerRTL">
                    <dgm:if name="CaseForPlacingNodeAboveDividerRTL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RTL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else>
              </dgm:choose>
              <dgm:layoutNode name="ConnectorPoint" styleLbl="lnNode1" moveWith="ConnectLine">
                <dgm:alg type="sp"/>
                <dgm:shape xmlns:r="http://schemas.openxmlformats.org/officeDocument/2006/relationships" type="ellipse" r:blip="" zOrderOff="10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6350"/>
                      </dgm1612:spPr>
                    </a:ext>
                  </dgm:extLst>
                </dgm:shape>
                <dgm:presOf/>
                <dgm:constrLst>
                  <dgm:constr type="w" refType="h" op="equ"/>
                </dgm:constrLst>
              </dgm:layoutNode>
              <dgm:layoutNode name="DropPinPlaceHolder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" refType="w"/>
                  <dgm:constr type="h" for="ch" forName="DropPin" refType="h"/>
                  <dgm:constr type="ctrX" for="ch" forName="DropPin" refType="w" fact="0.5"/>
                  <dgm:constr type="ctrY" for="ch" forName="DropPin" refType="h" fact="0.5"/>
                  <dgm:constr type="w" for="ch" forName="Ellipse" refType="w" refFor="ch" refForName="DropPin" fact="0.55"/>
                  <dgm:constr type="h" for="ch" forName="Ellipse" refType="w" refFor="ch" refForName="DropPin" fact="0.55"/>
                  <dgm:constr type="ctrX" for="ch" forName="Ellipse" refType="ctrX" refFor="ch" refForName="DropPin"/>
                  <dgm:constr type="ctrY" for="ch" forName="Ellipse" refType="ctrY" refFor="ch" refForName="DropPin"/>
                </dgm:constrLst>
                <dgm:layoutNode name="DropPin" styleLbl="alignNode1">
                  <dgm:alg type="sp"/>
                  <dgm:choose name="CaseForPlacingTearDropAboveAndBelowDivider">
                    <dgm:if name="CaseForPlacingTearDropAboveDivider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" styleLbl="fgAcc1" moveWith="DropPin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" styleLbl="revTx" moveWith="L1TextContainer">
                <dgm:varLst>
                  <dgm:bulletEnabled val="1"/>
                </dgm:varLst>
                <dgm:choose name="casesForTxtDirLogic">
                  <dgm:if name="Name77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5"/>
                      <dgm:constr type="bMarg" refType="primFontSz" fact="0.75"/>
                    </dgm:constrLst>
                  </dgm:if>
                  <dgm:else name="Name88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" axis="followSib" ptType="sibTrans" cnt="1">
              <dgm:layoutNode name="spaceBetweenRectangles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else>
      </dgm:choose>
    </dgm:layoutNode>
  </dgm:layoutNode>
  <dgm:extLst>
    <a:ext uri="{68A01E43-0DF5-4B5B-8FA6-DAF915123BFB}">
      <dgm1612:lstStyle xmlns:dgm1612="http://schemas.microsoft.com/office/drawing/2016/12/diagram">
        <a:lvl1pPr>
          <a:defRPr b="1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F49431-8FF8-AA42-9B81-0AB88A779FC3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8362E4-98A1-424A-92A1-7DDE8D58E6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955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8362E4-98A1-424A-92A1-7DDE8D58E606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6015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346"/>
            <a:ext cx="7772400" cy="1006476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pt-BR" noProof="0"/>
              <a:t>Título do Trabalho de Graduação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210526"/>
            <a:ext cx="77724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BB24D-78F1-A541-AA49-CFFF7F6B29EB}" type="datetime1">
              <a:rPr lang="en-US" smtClean="0"/>
              <a:t>4/28/2022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685800" y="1123870"/>
            <a:ext cx="7772400" cy="6600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2800" b="0" noProof="0"/>
              <a:t>Trabalho</a:t>
            </a:r>
            <a:r>
              <a:rPr lang="pt-BR" sz="2800" b="0" baseline="0" noProof="0"/>
              <a:t> de Graduação</a:t>
            </a:r>
            <a:endParaRPr lang="pt-BR" sz="2800" b="0" noProof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637" y="307282"/>
            <a:ext cx="3770313" cy="594416"/>
          </a:xfrm>
          <a:prstGeom prst="rect">
            <a:avLst/>
          </a:prstGeom>
        </p:spPr>
      </p:pic>
      <p:sp>
        <p:nvSpPr>
          <p:cNvPr id="12" name="Rounded Rectangle 11"/>
          <p:cNvSpPr/>
          <p:nvPr userDrawn="1"/>
        </p:nvSpPr>
        <p:spPr>
          <a:xfrm>
            <a:off x="119270" y="6090040"/>
            <a:ext cx="8918713" cy="45719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9817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0F362-FB98-D743-BC2F-00F04C2D2173}" type="datetime1">
              <a:rPr lang="en-US" smtClean="0"/>
              <a:t>4/28/2022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504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97AC9-8318-754D-BB75-DBAFFF260160}" type="datetime1">
              <a:rPr lang="en-US" smtClean="0"/>
              <a:t>4/28/2022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9432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84266-1587-6A49-A829-5EF26ADB1EC5}" type="datetime1">
              <a:rPr lang="en-US" smtClean="0"/>
              <a:t>4/28/2022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05050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DFDFF-4A54-BF4A-9694-BB7A0346A229}" type="datetime1">
              <a:rPr lang="en-US" smtClean="0"/>
              <a:t>4/28/2022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5960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44DC1-DF9D-F046-BE79-1622CE3BC401}" type="datetime1">
              <a:rPr lang="en-US" smtClean="0"/>
              <a:t>4/28/2022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2245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007165"/>
            <a:ext cx="7886700" cy="51697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44DC1-DF9D-F046-BE79-1622CE3BC401}" type="datetime1">
              <a:rPr lang="en-US" smtClean="0"/>
              <a:t>4/28/2022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9550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69FE0-5F33-4946-A920-52FE66FB6623}" type="datetime1">
              <a:rPr lang="en-US" smtClean="0"/>
              <a:t>4/28/2022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5656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ctr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69FE0-5F33-4946-A920-52FE66FB6623}" type="datetime1">
              <a:rPr lang="en-US" smtClean="0"/>
              <a:t>4/28/2022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637" y="307282"/>
            <a:ext cx="3770313" cy="59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731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B4D0-1C3B-E946-9440-3932EF3431F6}" type="datetime1">
              <a:rPr lang="en-US" smtClean="0"/>
              <a:t>4/28/2022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5073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0F80F-F4C8-2041-867C-090F71925131}" type="datetime1">
              <a:rPr lang="en-US" smtClean="0"/>
              <a:t>4/28/2022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7180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C93E-E107-6247-AB8D-5009F1F1DF2A}" type="datetime1">
              <a:rPr lang="en-US" smtClean="0"/>
              <a:t>4/28/2022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7953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F1610-05D4-1B4D-A75D-08575C4A578F}" type="datetime1">
              <a:rPr lang="en-US" smtClean="0"/>
              <a:t>4/28/2022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8461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1D7175-3EC4-824E-802A-A6C9B4D59831}" type="datetime1">
              <a:rPr lang="en-US" smtClean="0"/>
              <a:t>4/28/2022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DC573-C9BE-334B-B909-19E2F2851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3963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63" r:id="rId4"/>
    <p:sldLayoutId id="214748367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t3FLv5nZtjg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bbc.com/portuguese/internacional-39406301" TargetMode="External"/><Relationship Id="rId4" Type="http://schemas.openxmlformats.org/officeDocument/2006/relationships/hyperlink" Target="https://revistagalileu.globo.com/Sociedade/Historia/noticia/2021/03/desastre-de-tenerife-conheca-o-acidente-aereo-mais-fatal-da-historia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3009" y="2224884"/>
            <a:ext cx="5589917" cy="1504343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b="1">
                <a:cs typeface="Calibri Light"/>
              </a:rPr>
              <a:t>DESASTRE DE TENERIFE</a:t>
            </a:r>
            <a:br>
              <a:rPr lang="pt-BR">
                <a:cs typeface="Calibri Light"/>
              </a:rPr>
            </a:br>
            <a:endParaRPr lang="pt-BR" sz="2200"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7890" y="3865293"/>
            <a:ext cx="8388220" cy="1655762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pt-BR" sz="1600"/>
              <a:t>AUTORES: </a:t>
            </a:r>
            <a:endParaRPr lang="en-US" sz="1600"/>
          </a:p>
          <a:p>
            <a:pPr algn="l"/>
            <a:r>
              <a:rPr lang="pt-BR" sz="1600"/>
              <a:t>CLEISON SANTOS</a:t>
            </a:r>
            <a:endParaRPr lang="en-US" sz="1600">
              <a:cs typeface="Calibri"/>
            </a:endParaRPr>
          </a:p>
          <a:p>
            <a:pPr algn="l"/>
            <a:r>
              <a:rPr lang="pt-BR" sz="1600">
                <a:ea typeface="Calibri"/>
                <a:cs typeface="Calibri"/>
              </a:rPr>
              <a:t>JOÃO PEDRO ORTIZ</a:t>
            </a:r>
            <a:endParaRPr lang="pt-BR" sz="1600">
              <a:cs typeface="Calibri"/>
            </a:endParaRPr>
          </a:p>
          <a:p>
            <a:pPr algn="l"/>
            <a:r>
              <a:rPr lang="pt-BR" sz="1600">
                <a:cs typeface="Calibri"/>
              </a:rPr>
              <a:t>JULIA VITTORETTI</a:t>
            </a:r>
          </a:p>
          <a:p>
            <a:pPr algn="l"/>
            <a:endParaRPr lang="pt-BR" sz="1600">
              <a:cs typeface="Calibri"/>
            </a:endParaRPr>
          </a:p>
          <a:p>
            <a:pPr algn="l"/>
            <a:r>
              <a:rPr lang="pt-BR" sz="1600"/>
              <a:t>ORIENTADOR: PROF. FABRICIO GALENDE                MANUTENÇÃO</a:t>
            </a:r>
            <a:r>
              <a:rPr lang="pt-BR" sz="1600">
                <a:cs typeface="Calibri"/>
              </a:rPr>
              <a:t> DE AERONAVES - 1º SEMESTRE</a:t>
            </a:r>
            <a:endParaRPr lang="en-US" sz="1600">
              <a:cs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1</a:t>
            </a:fld>
            <a:endParaRPr lang="pt-BR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C8166D-FF26-0423-3D7F-6B9CD337C296}"/>
              </a:ext>
            </a:extLst>
          </p:cNvPr>
          <p:cNvSpPr txBox="1"/>
          <p:nvPr/>
        </p:nvSpPr>
        <p:spPr>
          <a:xfrm>
            <a:off x="2174033" y="1129003"/>
            <a:ext cx="4683967" cy="954107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>
                <a:ea typeface="Calibri"/>
                <a:cs typeface="Calibri"/>
              </a:rPr>
              <a:t>INFORMÁTICA APLICADA A AERONÁUTICA</a:t>
            </a:r>
          </a:p>
        </p:txBody>
      </p:sp>
      <p:pic>
        <p:nvPicPr>
          <p:cNvPr id="6" name="Picture 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EC2FB548-5E7B-B51B-BE07-F5A0ECB725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8380" y="4888703"/>
            <a:ext cx="2315752" cy="573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73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06377" y="2002631"/>
            <a:ext cx="7886700" cy="2852737"/>
          </a:xfrm>
        </p:spPr>
        <p:txBody>
          <a:bodyPr/>
          <a:lstStyle/>
          <a:p>
            <a:r>
              <a:rPr lang="pt-BR" dirty="0"/>
              <a:t>Muito Obrigado!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pt-BR">
              <a:ea typeface="Calibri"/>
              <a:cs typeface="Calibri"/>
            </a:endParaRPr>
          </a:p>
          <a:p>
            <a:endParaRPr lang="pt-BR">
              <a:ea typeface="Calibri"/>
              <a:cs typeface="Calibri"/>
            </a:endParaRPr>
          </a:p>
          <a:p>
            <a:endParaRPr lang="pt-BR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1564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ea typeface="Calibri Light"/>
                <a:cs typeface="Calibri Light"/>
              </a:rPr>
              <a:t>INTRODUÇÃO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pt-BR">
              <a:cs typeface="Calibri"/>
            </a:endParaRPr>
          </a:p>
          <a:p>
            <a:endParaRPr lang="en-US"/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endParaRPr lang="en-US"/>
          </a:p>
          <a:p>
            <a:endParaRPr lang="en-US"/>
          </a:p>
          <a:p>
            <a:endParaRPr lang="en-US"/>
          </a:p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2</a:t>
            </a:fld>
            <a:endParaRPr lang="pt-BR"/>
          </a:p>
        </p:txBody>
      </p:sp>
      <p:pic>
        <p:nvPicPr>
          <p:cNvPr id="9" name="Picture 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FFE9B4D-1CCD-7586-8304-949C2A597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5359" y="6115342"/>
            <a:ext cx="1753938" cy="418354"/>
          </a:xfrm>
          <a:prstGeom prst="rect">
            <a:avLst/>
          </a:prstGeom>
        </p:spPr>
      </p:pic>
      <p:pic>
        <p:nvPicPr>
          <p:cNvPr id="8" name="Picture 9" descr="Map&#10;&#10;Description automatically generated">
            <a:extLst>
              <a:ext uri="{FF2B5EF4-FFF2-40B4-BE49-F238E27FC236}">
                <a16:creationId xmlns:a16="http://schemas.microsoft.com/office/drawing/2014/main" id="{1C6DDA58-77CD-1C98-47F5-D0C2EEFE6A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333" y="1962869"/>
            <a:ext cx="3577061" cy="30879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4CE9F80-3285-1262-8096-864E98C18360}"/>
              </a:ext>
            </a:extLst>
          </p:cNvPr>
          <p:cNvSpPr txBox="1"/>
          <p:nvPr/>
        </p:nvSpPr>
        <p:spPr>
          <a:xfrm>
            <a:off x="4601183" y="1964987"/>
            <a:ext cx="4027250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>
                <a:cs typeface="Calibri"/>
              </a:rPr>
              <a:t>27 DE MARÇO DE 1977</a:t>
            </a:r>
          </a:p>
          <a:p>
            <a:endParaRPr lang="en-US" sz="240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>
                <a:cs typeface="Calibri"/>
              </a:rPr>
              <a:t>AEROPORTO DE LOS RODEOS, TENERIFE</a:t>
            </a:r>
          </a:p>
        </p:txBody>
      </p:sp>
      <p:pic>
        <p:nvPicPr>
          <p:cNvPr id="11" name="Picture 11" descr="A picture containing way, scene, road, sky&#10;&#10;Description automatically generated">
            <a:extLst>
              <a:ext uri="{FF2B5EF4-FFF2-40B4-BE49-F238E27FC236}">
                <a16:creationId xmlns:a16="http://schemas.microsoft.com/office/drawing/2014/main" id="{28E8E64E-91C3-B6BE-A345-4D6C5B18C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1532" y="3628952"/>
            <a:ext cx="4396900" cy="2090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01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ea typeface="Calibri Light"/>
                <a:cs typeface="Calibri Light"/>
              </a:rPr>
              <a:t>AS AERONAVES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pt-BR">
              <a:cs typeface="Calibri"/>
            </a:endParaRPr>
          </a:p>
          <a:p>
            <a:endParaRPr lang="en-US"/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endParaRPr lang="en-US"/>
          </a:p>
          <a:p>
            <a:endParaRPr lang="en-US"/>
          </a:p>
          <a:p>
            <a:endParaRPr lang="en-US"/>
          </a:p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3</a:t>
            </a:fld>
            <a:endParaRPr lang="pt-BR"/>
          </a:p>
        </p:txBody>
      </p:sp>
      <p:pic>
        <p:nvPicPr>
          <p:cNvPr id="9" name="Picture 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FFE9B4D-1CCD-7586-8304-949C2A597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5359" y="6115342"/>
            <a:ext cx="1753938" cy="418354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215F4C2E-1B79-5306-44DB-105113BC12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215" b="-633"/>
          <a:stretch/>
        </p:blipFill>
        <p:spPr>
          <a:xfrm>
            <a:off x="3326860" y="1733612"/>
            <a:ext cx="5058383" cy="2095524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1772C8AF-BC16-6DE6-ED2C-F767D07CD07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7628" r="-200" b="14865"/>
          <a:stretch/>
        </p:blipFill>
        <p:spPr>
          <a:xfrm>
            <a:off x="1061633" y="3998979"/>
            <a:ext cx="5055792" cy="17749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8C2144-7D64-C7E4-C339-EF005A89BB83}"/>
              </a:ext>
            </a:extLst>
          </p:cNvPr>
          <p:cNvSpPr txBox="1"/>
          <p:nvPr/>
        </p:nvSpPr>
        <p:spPr>
          <a:xfrm>
            <a:off x="953311" y="1780162"/>
            <a:ext cx="2178996" cy="22159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>
                <a:cs typeface="Calibri"/>
              </a:rPr>
              <a:t>249 A BORDO</a:t>
            </a:r>
          </a:p>
          <a:p>
            <a:pPr marL="285750" indent="-285750">
              <a:buFont typeface="Arial"/>
              <a:buChar char="•"/>
            </a:pPr>
            <a:endParaRPr lang="en-US" sz="240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>
                <a:cs typeface="Calibri"/>
              </a:rPr>
              <a:t>AMSTERDAM</a:t>
            </a:r>
          </a:p>
          <a:p>
            <a:pPr marL="285750" indent="-285750">
              <a:buFont typeface="Arial"/>
              <a:buChar char="•"/>
            </a:pPr>
            <a:endParaRPr lang="en-US" sz="240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>
                <a:cs typeface="Calibri"/>
              </a:rPr>
              <a:t>VAN ZANTEN</a:t>
            </a:r>
          </a:p>
          <a:p>
            <a:endParaRPr lang="en-US"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BB3788-84F7-2A3A-61DD-FF2D0F8B1A73}"/>
              </a:ext>
            </a:extLst>
          </p:cNvPr>
          <p:cNvSpPr txBox="1"/>
          <p:nvPr/>
        </p:nvSpPr>
        <p:spPr>
          <a:xfrm>
            <a:off x="6183752" y="3995028"/>
            <a:ext cx="2597285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cs typeface="Calibri"/>
              </a:rPr>
              <a:t>380 A BORDO</a:t>
            </a:r>
          </a:p>
          <a:p>
            <a:pPr marL="285750" indent="-285750">
              <a:buFont typeface="Arial"/>
              <a:buChar char="•"/>
            </a:pPr>
            <a:endParaRPr lang="en-US" sz="240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cs typeface="Calibri"/>
              </a:rPr>
              <a:t>LOS ANGELES</a:t>
            </a:r>
          </a:p>
          <a:p>
            <a:pPr marL="285750" indent="-285750">
              <a:buFont typeface="Arial"/>
              <a:buChar char="•"/>
            </a:pPr>
            <a:endParaRPr lang="en-US" sz="240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cs typeface="Calibri"/>
              </a:rPr>
              <a:t>VICTOR GRUBBS</a:t>
            </a:r>
          </a:p>
        </p:txBody>
      </p:sp>
    </p:spTree>
    <p:extLst>
      <p:ext uri="{BB962C8B-B14F-4D97-AF65-F5344CB8AC3E}">
        <p14:creationId xmlns:p14="http://schemas.microsoft.com/office/powerpoint/2010/main" val="3181057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>
                <a:ea typeface="Calibri Light"/>
                <a:cs typeface="Calibri Light"/>
              </a:rPr>
              <a:t>EVENTOS QUE PRECEDERAM 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pt-BR">
              <a:cs typeface="Calibri"/>
            </a:endParaRPr>
          </a:p>
          <a:p>
            <a:endParaRPr lang="en-US"/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endParaRPr lang="en-US"/>
          </a:p>
          <a:p>
            <a:endParaRPr lang="en-US"/>
          </a:p>
          <a:p>
            <a:endParaRPr lang="en-US"/>
          </a:p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4</a:t>
            </a:fld>
            <a:endParaRPr lang="pt-BR"/>
          </a:p>
        </p:txBody>
      </p:sp>
      <p:pic>
        <p:nvPicPr>
          <p:cNvPr id="9" name="Picture 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FFE9B4D-1CCD-7586-8304-949C2A597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5359" y="6115342"/>
            <a:ext cx="1753938" cy="41835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5D07381-3B25-CFE7-58E7-197BCDEB2926}"/>
              </a:ext>
            </a:extLst>
          </p:cNvPr>
          <p:cNvSpPr txBox="1"/>
          <p:nvPr/>
        </p:nvSpPr>
        <p:spPr>
          <a:xfrm>
            <a:off x="629485" y="2273802"/>
            <a:ext cx="5483726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>
              <a:cs typeface="Calibri"/>
            </a:endParaRPr>
          </a:p>
        </p:txBody>
      </p:sp>
      <p:graphicFrame>
        <p:nvGraphicFramePr>
          <p:cNvPr id="6" name="Diagram 6">
            <a:extLst>
              <a:ext uri="{FF2B5EF4-FFF2-40B4-BE49-F238E27FC236}">
                <a16:creationId xmlns:a16="http://schemas.microsoft.com/office/drawing/2014/main" id="{4302C553-5DD8-3664-3AC9-D21F0B25ED6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22875915"/>
              </p:ext>
            </p:extLst>
          </p:nvPr>
        </p:nvGraphicFramePr>
        <p:xfrm>
          <a:off x="657000" y="1717200"/>
          <a:ext cx="5508000" cy="3864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66" name="Rectangle 1165">
            <a:extLst>
              <a:ext uri="{FF2B5EF4-FFF2-40B4-BE49-F238E27FC236}">
                <a16:creationId xmlns:a16="http://schemas.microsoft.com/office/drawing/2014/main" id="{384D65C0-E9BE-346B-7812-77F624C6376A}"/>
              </a:ext>
            </a:extLst>
          </p:cNvPr>
          <p:cNvSpPr/>
          <p:nvPr/>
        </p:nvSpPr>
        <p:spPr>
          <a:xfrm>
            <a:off x="6346800" y="3016800"/>
            <a:ext cx="2052000" cy="1197000"/>
          </a:xfrm>
          <a:prstGeom prst="rect">
            <a:avLst/>
          </a:prstGeom>
          <a:solidFill>
            <a:srgbClr val="ED7D3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cs typeface="Calibri"/>
              </a:rPr>
              <a:t>DESASTRE</a:t>
            </a:r>
          </a:p>
        </p:txBody>
      </p:sp>
    </p:spTree>
    <p:extLst>
      <p:ext uri="{BB962C8B-B14F-4D97-AF65-F5344CB8AC3E}">
        <p14:creationId xmlns:p14="http://schemas.microsoft.com/office/powerpoint/2010/main" val="405712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4800">
                <a:ea typeface="Calibri Light"/>
                <a:cs typeface="Calibri Light"/>
              </a:rPr>
              <a:t>FATALIDADES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pt-BR">
              <a:cs typeface="Calibri"/>
            </a:endParaRPr>
          </a:p>
          <a:p>
            <a:endParaRPr lang="en-US"/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endParaRPr lang="en-US"/>
          </a:p>
          <a:p>
            <a:endParaRPr lang="en-US"/>
          </a:p>
          <a:p>
            <a:endParaRPr lang="en-US"/>
          </a:p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5</a:t>
            </a:fld>
            <a:endParaRPr lang="pt-BR"/>
          </a:p>
        </p:txBody>
      </p:sp>
      <p:pic>
        <p:nvPicPr>
          <p:cNvPr id="9" name="Picture 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FFE9B4D-1CCD-7586-8304-949C2A597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5359" y="6115342"/>
            <a:ext cx="1753938" cy="418354"/>
          </a:xfrm>
          <a:prstGeom prst="rect">
            <a:avLst/>
          </a:prstGeom>
        </p:spPr>
      </p:pic>
      <p:pic>
        <p:nvPicPr>
          <p:cNvPr id="5" name="Picture 5" descr="A picture containing ground, outdoor, transport, shore&#10;&#10;Description automatically generated">
            <a:extLst>
              <a:ext uri="{FF2B5EF4-FFF2-40B4-BE49-F238E27FC236}">
                <a16:creationId xmlns:a16="http://schemas.microsoft.com/office/drawing/2014/main" id="{BE4C7588-6CB8-FBF7-216C-D3E5A97F5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500" y="1768687"/>
            <a:ext cx="3279000" cy="2402625"/>
          </a:xfrm>
          <a:prstGeom prst="rect">
            <a:avLst/>
          </a:prstGeom>
        </p:spPr>
      </p:pic>
      <p:pic>
        <p:nvPicPr>
          <p:cNvPr id="6" name="Picture 6" descr="A picture containing grass, outdoor&#10;&#10;Description automatically generated">
            <a:extLst>
              <a:ext uri="{FF2B5EF4-FFF2-40B4-BE49-F238E27FC236}">
                <a16:creationId xmlns:a16="http://schemas.microsoft.com/office/drawing/2014/main" id="{EF3AC508-E3AB-9172-D9A3-A250FC33D7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4723" y="3803750"/>
            <a:ext cx="2951944" cy="20424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78E006-0870-5D4A-A280-36EE5324FC14}"/>
              </a:ext>
            </a:extLst>
          </p:cNvPr>
          <p:cNvSpPr txBox="1"/>
          <p:nvPr/>
        </p:nvSpPr>
        <p:spPr>
          <a:xfrm>
            <a:off x="5133975" y="1952625"/>
            <a:ext cx="3124200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cs typeface="Calibri"/>
              </a:rPr>
              <a:t>KLM: 0 SOBREVIVENTES DOS 248 A BORDO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E3B348-96B4-02F1-25C0-01D2D725F54A}"/>
              </a:ext>
            </a:extLst>
          </p:cNvPr>
          <p:cNvSpPr txBox="1"/>
          <p:nvPr/>
        </p:nvSpPr>
        <p:spPr>
          <a:xfrm>
            <a:off x="1114425" y="4543425"/>
            <a:ext cx="336232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Calibri"/>
              </a:rPr>
              <a:t>PAN AM: 335 MORTOS E 61 FERIDOS DOS 380 A BORDO.</a:t>
            </a:r>
          </a:p>
        </p:txBody>
      </p:sp>
    </p:spTree>
    <p:extLst>
      <p:ext uri="{BB962C8B-B14F-4D97-AF65-F5344CB8AC3E}">
        <p14:creationId xmlns:p14="http://schemas.microsoft.com/office/powerpoint/2010/main" val="2965531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2650" y="284126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>
                <a:ea typeface="Calibri Light"/>
                <a:cs typeface="Calibri Light"/>
              </a:rPr>
              <a:t>O ACIDENTE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pt-BR">
              <a:cs typeface="Calibri"/>
            </a:endParaRPr>
          </a:p>
          <a:p>
            <a:endParaRPr lang="en-US"/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endParaRPr lang="en-US"/>
          </a:p>
          <a:p>
            <a:endParaRPr lang="en-US"/>
          </a:p>
          <a:p>
            <a:endParaRPr lang="en-US"/>
          </a:p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6</a:t>
            </a:fld>
            <a:endParaRPr lang="pt-BR"/>
          </a:p>
        </p:txBody>
      </p:sp>
      <p:pic>
        <p:nvPicPr>
          <p:cNvPr id="9" name="Picture 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FFE9B4D-1CCD-7586-8304-949C2A597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5359" y="6115342"/>
            <a:ext cx="1753938" cy="418354"/>
          </a:xfrm>
          <a:prstGeom prst="rect">
            <a:avLst/>
          </a:prstGeom>
        </p:spPr>
      </p:pic>
      <p:pic>
        <p:nvPicPr>
          <p:cNvPr id="11" name="Picture 11" descr="Diagram&#10;&#10;Description automatically generated">
            <a:extLst>
              <a:ext uri="{FF2B5EF4-FFF2-40B4-BE49-F238E27FC236}">
                <a16:creationId xmlns:a16="http://schemas.microsoft.com/office/drawing/2014/main" id="{50337EF8-81B0-B1D5-8220-EB4C5E9A1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125" y="1349012"/>
            <a:ext cx="7267574" cy="4598125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AB1CE48D-C9E8-1B5F-B19B-19B268829C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8863" y="1465087"/>
            <a:ext cx="2293275" cy="14078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ABDBF7F-BF25-337D-0A35-A741546E9517}"/>
              </a:ext>
            </a:extLst>
          </p:cNvPr>
          <p:cNvSpPr txBox="1"/>
          <p:nvPr/>
        </p:nvSpPr>
        <p:spPr>
          <a:xfrm>
            <a:off x="1146150" y="1515150"/>
            <a:ext cx="390419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cs typeface="Calibri"/>
              </a:rPr>
              <a:t>AEROPORTO DE LOS RODEOS</a:t>
            </a:r>
          </a:p>
          <a:p>
            <a:r>
              <a:rPr lang="en-US" sz="2400" b="1" dirty="0">
                <a:cs typeface="Calibri"/>
              </a:rPr>
              <a:t>TENERIFE, ILHAS CANÁRIAS</a:t>
            </a:r>
          </a:p>
        </p:txBody>
      </p:sp>
      <p:pic>
        <p:nvPicPr>
          <p:cNvPr id="12" name="Picture 6">
            <a:extLst>
              <a:ext uri="{FF2B5EF4-FFF2-40B4-BE49-F238E27FC236}">
                <a16:creationId xmlns:a16="http://schemas.microsoft.com/office/drawing/2014/main" id="{6DE7710F-1FA8-DF89-3E29-CA379F6E7B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7863" y="3328086"/>
            <a:ext cx="1249275" cy="6428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A8D87EF-CABB-72D6-0A43-D1F676EB39C0}"/>
              </a:ext>
            </a:extLst>
          </p:cNvPr>
          <p:cNvSpPr txBox="1"/>
          <p:nvPr/>
        </p:nvSpPr>
        <p:spPr>
          <a:xfrm>
            <a:off x="6318900" y="3267900"/>
            <a:ext cx="192419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b="1" dirty="0"/>
              <a:t>KLM VIRA E INICIA A DECOLAGEM</a:t>
            </a:r>
            <a:endParaRPr lang="en-US" sz="1400" b="1" dirty="0">
              <a:cs typeface="Calibri"/>
            </a:endParaRPr>
          </a:p>
        </p:txBody>
      </p:sp>
      <p:pic>
        <p:nvPicPr>
          <p:cNvPr id="14" name="Picture 6">
            <a:extLst>
              <a:ext uri="{FF2B5EF4-FFF2-40B4-BE49-F238E27FC236}">
                <a16:creationId xmlns:a16="http://schemas.microsoft.com/office/drawing/2014/main" id="{83FA998C-2036-5E8A-BCED-DC29630621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3863" y="3904087"/>
            <a:ext cx="1213275" cy="47182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E7795BA-93A4-75F1-CEAF-5C78157B932D}"/>
              </a:ext>
            </a:extLst>
          </p:cNvPr>
          <p:cNvSpPr txBox="1"/>
          <p:nvPr/>
        </p:nvSpPr>
        <p:spPr>
          <a:xfrm>
            <a:off x="5876775" y="3914775"/>
            <a:ext cx="27431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 dirty="0">
                <a:cs typeface="Calibri"/>
              </a:rPr>
              <a:t>COLISÃO</a:t>
            </a:r>
          </a:p>
        </p:txBody>
      </p:sp>
      <p:pic>
        <p:nvPicPr>
          <p:cNvPr id="16" name="Picture 6">
            <a:extLst>
              <a:ext uri="{FF2B5EF4-FFF2-40B4-BE49-F238E27FC236}">
                <a16:creationId xmlns:a16="http://schemas.microsoft.com/office/drawing/2014/main" id="{CF2F6483-4337-3FC8-5E7E-EB1DE1A130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8863" y="4471086"/>
            <a:ext cx="1717275" cy="105682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AB40365-F3B0-6FD0-E077-C53C31D44A68}"/>
              </a:ext>
            </a:extLst>
          </p:cNvPr>
          <p:cNvSpPr txBox="1"/>
          <p:nvPr/>
        </p:nvSpPr>
        <p:spPr>
          <a:xfrm>
            <a:off x="5127525" y="4371525"/>
            <a:ext cx="1753199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cs typeface="Calibri"/>
              </a:rPr>
              <a:t>LINHA DE TÁXI DO PAN AM</a:t>
            </a:r>
          </a:p>
        </p:txBody>
      </p:sp>
      <p:pic>
        <p:nvPicPr>
          <p:cNvPr id="19" name="Picture 6">
            <a:extLst>
              <a:ext uri="{FF2B5EF4-FFF2-40B4-BE49-F238E27FC236}">
                <a16:creationId xmlns:a16="http://schemas.microsoft.com/office/drawing/2014/main" id="{FF037196-9B7F-59C6-E0D5-AAE3B30C2C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9863" y="4867085"/>
            <a:ext cx="1069275" cy="660825"/>
          </a:xfrm>
          <a:prstGeom prst="rect">
            <a:avLst/>
          </a:prstGeom>
        </p:spPr>
      </p:pic>
      <p:pic>
        <p:nvPicPr>
          <p:cNvPr id="23" name="Picture 6">
            <a:extLst>
              <a:ext uri="{FF2B5EF4-FFF2-40B4-BE49-F238E27FC236}">
                <a16:creationId xmlns:a16="http://schemas.microsoft.com/office/drawing/2014/main" id="{E2AF65A8-5A72-CC8F-71F9-F8511CC162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6863" y="5281085"/>
            <a:ext cx="1717275" cy="56182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33EF69F-8570-88A5-5DB2-CF31648DA5D9}"/>
              </a:ext>
            </a:extLst>
          </p:cNvPr>
          <p:cNvSpPr txBox="1"/>
          <p:nvPr/>
        </p:nvSpPr>
        <p:spPr>
          <a:xfrm>
            <a:off x="4056524" y="4839525"/>
            <a:ext cx="14471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cs typeface="Calibri"/>
              </a:rPr>
              <a:t>LINHA DE TÁXI DO KLM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5216D5-E810-F422-C8D8-C1E42EEF3788}"/>
              </a:ext>
            </a:extLst>
          </p:cNvPr>
          <p:cNvSpPr txBox="1"/>
          <p:nvPr/>
        </p:nvSpPr>
        <p:spPr>
          <a:xfrm>
            <a:off x="3100275" y="5458275"/>
            <a:ext cx="406619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cs typeface="Calibri"/>
              </a:rPr>
              <a:t>ONDE AMBOS ESTAVAM PARADOS</a:t>
            </a:r>
          </a:p>
        </p:txBody>
      </p:sp>
      <p:pic>
        <p:nvPicPr>
          <p:cNvPr id="26" name="Picture 6">
            <a:extLst>
              <a:ext uri="{FF2B5EF4-FFF2-40B4-BE49-F238E27FC236}">
                <a16:creationId xmlns:a16="http://schemas.microsoft.com/office/drawing/2014/main" id="{59BD807D-157F-94A9-4F86-7AC320A136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2863" y="2896085"/>
            <a:ext cx="1114275" cy="39982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7A93C905-07D2-77C0-56D2-B740D4329A5F}"/>
              </a:ext>
            </a:extLst>
          </p:cNvPr>
          <p:cNvSpPr txBox="1"/>
          <p:nvPr/>
        </p:nvSpPr>
        <p:spPr>
          <a:xfrm>
            <a:off x="2586150" y="2892150"/>
            <a:ext cx="2194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cs typeface="Calibri"/>
              </a:rPr>
              <a:t>TAXIWAY FECHADA</a:t>
            </a:r>
          </a:p>
        </p:txBody>
      </p:sp>
      <p:pic>
        <p:nvPicPr>
          <p:cNvPr id="28" name="Picture 6">
            <a:extLst>
              <a:ext uri="{FF2B5EF4-FFF2-40B4-BE49-F238E27FC236}">
                <a16:creationId xmlns:a16="http://schemas.microsoft.com/office/drawing/2014/main" id="{E2FAA183-9E4F-575D-0DE9-66F777600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9863" y="2815085"/>
            <a:ext cx="862275" cy="53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254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ea typeface="Calibri Light"/>
                <a:cs typeface="Calibri Light"/>
              </a:rPr>
              <a:t>O ACIDENTE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pt-BR">
              <a:cs typeface="Calibri"/>
            </a:endParaRPr>
          </a:p>
          <a:p>
            <a:endParaRPr lang="en-US"/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endParaRPr lang="en-US"/>
          </a:p>
          <a:p>
            <a:endParaRPr lang="en-US"/>
          </a:p>
          <a:p>
            <a:endParaRPr lang="en-US"/>
          </a:p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7</a:t>
            </a:fld>
            <a:endParaRPr lang="pt-BR"/>
          </a:p>
        </p:txBody>
      </p:sp>
      <p:pic>
        <p:nvPicPr>
          <p:cNvPr id="9" name="Picture 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FFE9B4D-1CCD-7586-8304-949C2A597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5359" y="6115342"/>
            <a:ext cx="1753938" cy="418354"/>
          </a:xfrm>
          <a:prstGeom prst="rect">
            <a:avLst/>
          </a:prstGeom>
        </p:spPr>
      </p:pic>
      <p:pic>
        <p:nvPicPr>
          <p:cNvPr id="6" name="Picture 6" descr="A picture containing text, sky, plane, outdoor&#10;&#10;Description automatically generated">
            <a:extLst>
              <a:ext uri="{FF2B5EF4-FFF2-40B4-BE49-F238E27FC236}">
                <a16:creationId xmlns:a16="http://schemas.microsoft.com/office/drawing/2014/main" id="{BCEEF3A4-2389-2661-65CE-624E274FBA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475" y="1504950"/>
            <a:ext cx="687705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356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>
                <a:ea typeface="Calibri Light"/>
                <a:cs typeface="Calibri Light"/>
              </a:rPr>
              <a:t>FATORES HUMANOS NO ACIDENTE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pt-BR">
              <a:cs typeface="Calibri"/>
            </a:endParaRPr>
          </a:p>
          <a:p>
            <a:endParaRPr lang="en-US"/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endParaRPr lang="en-US"/>
          </a:p>
          <a:p>
            <a:endParaRPr lang="en-US"/>
          </a:p>
          <a:p>
            <a:endParaRPr lang="en-US"/>
          </a:p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8</a:t>
            </a:fld>
            <a:endParaRPr lang="pt-BR"/>
          </a:p>
        </p:txBody>
      </p:sp>
      <p:pic>
        <p:nvPicPr>
          <p:cNvPr id="9" name="Picture 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FFE9B4D-1CCD-7586-8304-949C2A597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5359" y="6115342"/>
            <a:ext cx="1753938" cy="4183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527890B-8D5B-6EA4-B362-CAE6DEC5860F}"/>
              </a:ext>
            </a:extLst>
          </p:cNvPr>
          <p:cNvSpPr txBox="1"/>
          <p:nvPr/>
        </p:nvSpPr>
        <p:spPr>
          <a:xfrm>
            <a:off x="1228725" y="2000250"/>
            <a:ext cx="6343650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 dirty="0">
                <a:cs typeface="Calibri"/>
              </a:rPr>
              <a:t>O PESO DO JUMBO DA KLM</a:t>
            </a:r>
            <a:endParaRPr lang="en-US"/>
          </a:p>
          <a:p>
            <a:endParaRPr lang="en-US" sz="2800" dirty="0">
              <a:cs typeface="Calibri"/>
            </a:endParaRPr>
          </a:p>
          <a:p>
            <a:pPr marL="457200" indent="-457200">
              <a:buFont typeface="Arial"/>
              <a:buChar char="•"/>
            </a:pPr>
            <a:r>
              <a:rPr lang="en-US" sz="2800" dirty="0">
                <a:cs typeface="Calibri"/>
              </a:rPr>
              <a:t>ARROGANCIA DE VON ZANTEN</a:t>
            </a:r>
          </a:p>
          <a:p>
            <a:endParaRPr lang="en-US" sz="2800" dirty="0">
              <a:cs typeface="Calibri"/>
            </a:endParaRPr>
          </a:p>
          <a:p>
            <a:pPr marL="457200" indent="-457200">
              <a:buFont typeface="Arial"/>
              <a:buChar char="•"/>
            </a:pPr>
            <a:r>
              <a:rPr lang="en-US" sz="2800" dirty="0">
                <a:cs typeface="Calibri"/>
              </a:rPr>
              <a:t>PÉSSIMA COMUNICAÇÃO ENTRE A TORRE E AS AERONAVES</a:t>
            </a:r>
          </a:p>
          <a:p>
            <a:endParaRPr lang="en-US" sz="2800" dirty="0">
              <a:cs typeface="Calibri"/>
            </a:endParaRPr>
          </a:p>
          <a:p>
            <a:pPr marL="457200" indent="-457200">
              <a:buFont typeface="Arial"/>
              <a:buChar char="•"/>
            </a:pPr>
            <a:r>
              <a:rPr lang="en-US" sz="2800" dirty="0">
                <a:cs typeface="Calibri"/>
              </a:rPr>
              <a:t>NEVOEIRO </a:t>
            </a:r>
          </a:p>
        </p:txBody>
      </p:sp>
    </p:spTree>
    <p:extLst>
      <p:ext uri="{BB962C8B-B14F-4D97-AF65-F5344CB8AC3E}">
        <p14:creationId xmlns:p14="http://schemas.microsoft.com/office/powerpoint/2010/main" val="2809477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cs typeface="Calibri Light"/>
              </a:rPr>
              <a:t>BIBLIOGRAFIA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pt-BR">
              <a:cs typeface="Calibri"/>
            </a:endParaRPr>
          </a:p>
          <a:p>
            <a:endParaRPr lang="en-US"/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endParaRPr lang="en-US"/>
          </a:p>
          <a:p>
            <a:endParaRPr lang="en-US"/>
          </a:p>
          <a:p>
            <a:endParaRPr lang="en-US"/>
          </a:p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9</a:t>
            </a:fld>
            <a:endParaRPr lang="pt-BR"/>
          </a:p>
        </p:txBody>
      </p:sp>
      <p:pic>
        <p:nvPicPr>
          <p:cNvPr id="9" name="Picture 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FFE9B4D-1CCD-7586-8304-949C2A597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5359" y="6115342"/>
            <a:ext cx="1753938" cy="418354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66862CBD-1A1A-4C72-BC8C-69F6AA1E2A80}"/>
              </a:ext>
            </a:extLst>
          </p:cNvPr>
          <p:cNvSpPr txBox="1"/>
          <p:nvPr/>
        </p:nvSpPr>
        <p:spPr>
          <a:xfrm>
            <a:off x="1018712" y="1603747"/>
            <a:ext cx="7106576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Tenerife, O MAIOR acidente aéreo de todos os TEMPOS EP. 156 – AVIÕES E MÚSICAS </a:t>
            </a:r>
            <a:r>
              <a:rPr lang="pt-BR" sz="2000" dirty="0">
                <a:hlinkClick r:id="rId3"/>
              </a:rPr>
              <a:t>–</a:t>
            </a:r>
            <a:r>
              <a:rPr lang="pt-BR" sz="20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hlinkClick r:id="rId3"/>
              </a:rPr>
              <a:t>https://youtu.be/t3FLv5nZtjg</a:t>
            </a:r>
            <a:endParaRPr lang="pt-BR" dirty="0"/>
          </a:p>
          <a:p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/>
              <a:t>Desastre de Tenerife: conheça o acidente aéreo mais fatal da história – REVISTA GALILEU - </a:t>
            </a:r>
            <a:r>
              <a:rPr lang="pt-BR" sz="2000" dirty="0">
                <a:hlinkClick r:id="rId4"/>
              </a:rPr>
              <a:t>https://revistagalileu.globo.com/Sociedade/Historia/noticia/2021/03/desastre-de-tenerife-conheca-o-acidente-aereo-mais-fatal-da-historia.html</a:t>
            </a:r>
            <a:r>
              <a:rPr lang="pt-BR" sz="2000" dirty="0"/>
              <a:t> </a:t>
            </a:r>
          </a:p>
          <a:p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3F3F4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'O avião se desmanchou': o relato do piloto que sobreviveu ao maior desastre aéreo da história – BBC - </a:t>
            </a:r>
            <a:r>
              <a:rPr lang="pt-BR" b="0" i="0" dirty="0">
                <a:solidFill>
                  <a:srgbClr val="3F3F4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https://www.bbc.com/portuguese/internacional-39406301</a:t>
            </a:r>
            <a:endParaRPr lang="pt-BR" b="0" i="0" dirty="0">
              <a:solidFill>
                <a:srgbClr val="3F3F4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b="0" i="0" dirty="0">
              <a:solidFill>
                <a:srgbClr val="3F3F4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293901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260</Words>
  <Application>Microsoft Office PowerPoint</Application>
  <PresentationFormat>Apresentação na tela (4:3)</PresentationFormat>
  <Paragraphs>115</Paragraphs>
  <Slides>10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DESASTRE DE TENERIFE </vt:lpstr>
      <vt:lpstr>INTRODUÇÃO</vt:lpstr>
      <vt:lpstr>AS AERONAVES</vt:lpstr>
      <vt:lpstr>EVENTOS QUE PRECEDERAM </vt:lpstr>
      <vt:lpstr>FATALIDADES</vt:lpstr>
      <vt:lpstr>O ACIDENTE</vt:lpstr>
      <vt:lpstr>O ACIDENTE</vt:lpstr>
      <vt:lpstr>FATORES HUMANOS NO ACIDENTE</vt:lpstr>
      <vt:lpstr>BIBLIOGRAFIA</vt:lpstr>
      <vt:lpstr>Muito 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MARCUS VINICIUS DO NASCIMENTO</dc:creator>
  <cp:lastModifiedBy>JULIA LOSCHI VITTORETTI CONCEICAO</cp:lastModifiedBy>
  <cp:revision>217</cp:revision>
  <dcterms:created xsi:type="dcterms:W3CDTF">2016-06-07T15:38:10Z</dcterms:created>
  <dcterms:modified xsi:type="dcterms:W3CDTF">2022-04-29T02:30:23Z</dcterms:modified>
</cp:coreProperties>
</file>

<file path=docProps/thumbnail.jpeg>
</file>